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AU" sz="4400" spc="-1" strike="noStrike">
                <a:latin typeface="Arial"/>
              </a:rPr>
              <a:t>Click to edit the title text format</a:t>
            </a:r>
            <a:endParaRPr b="0" lang="en-AU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AU" sz="3200" spc="-1" strike="noStrike">
                <a:latin typeface="Arial"/>
              </a:rPr>
              <a:t>Click to edit the outline text format</a:t>
            </a:r>
            <a:endParaRPr b="0" lang="en-A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AU" sz="2800" spc="-1" strike="noStrike">
                <a:latin typeface="Arial"/>
              </a:rPr>
              <a:t>Second Outline Level</a:t>
            </a:r>
            <a:endParaRPr b="0" lang="en-A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AU" sz="2400" spc="-1" strike="noStrike">
                <a:latin typeface="Arial"/>
              </a:rPr>
              <a:t>Third Outline Level</a:t>
            </a:r>
            <a:endParaRPr b="0" lang="en-A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AU" sz="2000" spc="-1" strike="noStrike">
                <a:latin typeface="Arial"/>
              </a:rPr>
              <a:t>Fourth Outline Level</a:t>
            </a:r>
            <a:endParaRPr b="0" lang="en-A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AU" sz="2000" spc="-1" strike="noStrike">
                <a:latin typeface="Arial"/>
              </a:rPr>
              <a:t>Fifth Outline Level</a:t>
            </a:r>
            <a:endParaRPr b="0" lang="en-A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AU" sz="2000" spc="-1" strike="noStrike">
                <a:latin typeface="Arial"/>
              </a:rPr>
              <a:t>Sixth Outline Level</a:t>
            </a:r>
            <a:endParaRPr b="0" lang="en-A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AU" sz="2000" spc="-1" strike="noStrike">
                <a:latin typeface="Arial"/>
              </a:rPr>
              <a:t>Seventh Outline Level</a:t>
            </a:r>
            <a:endParaRPr b="0" lang="en-A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8200" cy="56674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8200" cy="56674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8200" cy="56674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8200" cy="56674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8200" cy="56674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8200" cy="56674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1534</TotalTime>
  <Application>LibreOffice/7.3.4.2$Windows_X86_64 LibreOffice_project/728fec16bd5f605073805c3c9e7c4212a0120dc5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2023-01-10T21:14:05Z</dcterms:modified>
  <cp:revision>10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